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58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2307" r="-2307"/>
          <a:stretch/>
        </p:blipFill>
        <p:spPr>
          <a:xfrm>
            <a:off x="-1932762" y="-228143"/>
            <a:ext cx="13009525" cy="7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6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81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brh0</dc:creator>
  <cp:lastModifiedBy>brh0</cp:lastModifiedBy>
  <cp:revision>2</cp:revision>
  <dcterms:created xsi:type="dcterms:W3CDTF">2006-08-16T00:00:00Z</dcterms:created>
  <dcterms:modified xsi:type="dcterms:W3CDTF">2012-08-12T23:08:08Z</dcterms:modified>
</cp:coreProperties>
</file>